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60" r:id="rId4"/>
    <p:sldId id="261" r:id="rId5"/>
    <p:sldId id="263" r:id="rId6"/>
    <p:sldId id="264" r:id="rId7"/>
    <p:sldId id="271" r:id="rId8"/>
    <p:sldId id="273" r:id="rId9"/>
    <p:sldId id="281" r:id="rId10"/>
    <p:sldId id="275" r:id="rId11"/>
    <p:sldId id="283" r:id="rId12"/>
    <p:sldId id="277" r:id="rId13"/>
    <p:sldId id="279" r:id="rId14"/>
    <p:sldId id="278" r:id="rId15"/>
    <p:sldId id="265" r:id="rId16"/>
    <p:sldId id="266" r:id="rId17"/>
    <p:sldId id="267" r:id="rId18"/>
    <p:sldId id="262" r:id="rId19"/>
    <p:sldId id="269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258" autoAdjust="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ACB2B-9BE4-424A-B22E-9C9ABFD791F1}" type="datetimeFigureOut">
              <a:rPr lang="en-US" smtClean="0"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128A1-ED1B-4A86-B6FD-2A67C6B15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43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dirty="0" smtClean="0"/>
              <a:t>শ্রেণি</a:t>
            </a:r>
            <a:r>
              <a:rPr lang="bn-BD" baseline="0" dirty="0" smtClean="0"/>
              <a:t> ব্যবস্থাপনার প্রাথমিক পর্যায়ে শিক্ষার্থীদের মনোযোগ আকর্ষণের উদ্দেশ্যে </a:t>
            </a:r>
            <a:r>
              <a:rPr lang="bn-BD" dirty="0" smtClean="0"/>
              <a:t>স্বাগতম স্লাইডটি। সংশ্লিষ্ট</a:t>
            </a:r>
            <a:r>
              <a:rPr lang="bn-BD" baseline="0" dirty="0" smtClean="0"/>
              <a:t> ছবিটি দ্বারা</a:t>
            </a:r>
            <a:r>
              <a:rPr lang="bn-BD" dirty="0" smtClean="0"/>
              <a:t> পাঠের</a:t>
            </a:r>
            <a:r>
              <a:rPr lang="bn-BD" baseline="0" dirty="0" smtClean="0"/>
              <a:t> প্রেক্ষাপট বোঝানো হয়েছে । স্বাগতম স্লাইডটি নিয়ে</a:t>
            </a:r>
            <a:r>
              <a:rPr lang="en-US" baseline="0" dirty="0" smtClean="0"/>
              <a:t> </a:t>
            </a:r>
            <a:r>
              <a:rPr lang="bn-BD" baseline="0" dirty="0" smtClean="0"/>
              <a:t>শিক্ষার্থীদের কোন প্রশ্ন না থাকলে  কোনো আলোচনা নয় 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62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কাজের বিষয়টিতে আজকের পাঠের অর্জিত শিখন দ্বারা শিক্ষার্থীরা যেন তাদের নিজ নিজ  সৃজনশীল প্রতিভার বিকাশ ঘটাতে পারে সে উদ্দেশ্যে  কাজ দেওয়া যেতে পারে 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লক্ষ্য রাখবেন যেন শিক্ষার্থীরা বাড়ির কাজ খাতায় তুলে নেয়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64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স্লাইডে আজকের পাঠের গুরুত্বপুর্ণ শব্দসমুহ  শিক্ষার্থীদের পুনরায় মনে করিয়ে দিতে পারেন</a:t>
            </a:r>
            <a:r>
              <a:rPr lang="en-US" baseline="0" smtClean="0">
                <a:latin typeface="NikoshBAN" pitchFamily="2" charset="0"/>
                <a:cs typeface="NikoshBAN" pitchFamily="2" charset="0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45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শিরোনাম বের করার জন্য স্লাইডটি দেখিয়ে শিক্ষার্থীদের প্রশ্ন করা যায়।যেমন: ১। ক ও খ  চিত্রে  কী দেখছ ? ২। একগুচ্ছ কোষকে একত্রে কী বলে ?৩।এই টিস্যুটি উদ্ভিদটিস্যু না প্রাণিটিস্যু?   শেষে পাঠ ঘোষনা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8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dirty="0" smtClean="0"/>
              <a:t>শ্রেণীকক্ষে</a:t>
            </a:r>
            <a:r>
              <a:rPr lang="bn-BD" baseline="0" dirty="0" smtClean="0"/>
              <a:t> উপস্থাপনের সময় প্রয়োজন না হলে স্লাইডটি হাইড করে রাখা যেতে পারে 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07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baseline="0" dirty="0" smtClean="0"/>
              <a:t> ১ নং শিখনফল অর্জনের উদ্দেশ্যে সংশ্লিষ্ট স্লাইডটি ।</a:t>
            </a:r>
            <a:r>
              <a:rPr lang="bn-BD" dirty="0" smtClean="0"/>
              <a:t>শিক্ষক</a:t>
            </a:r>
            <a:r>
              <a:rPr lang="bn-BD" baseline="0" dirty="0" smtClean="0"/>
              <a:t> ভিন্ন কোন উপায়েও পাঠে অগ্রসর হতে পারেন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06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baseline="0" dirty="0" smtClean="0"/>
              <a:t>২ নং শিখনফল অর্জনের উদ্দেশ্যে সংশ্লিষ্ট স্লাইডটি 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03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dirty="0" smtClean="0"/>
              <a:t>এক্ষেত্রে</a:t>
            </a:r>
            <a:r>
              <a:rPr lang="bn-BD" baseline="0" dirty="0" smtClean="0"/>
              <a:t> সরল ও জটিল টিস্যুর গঠন শিক্ষার্থীদের দ্বারা ব্যাখ্যা করানো যেতে পারে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0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baseline="0" dirty="0" smtClean="0"/>
              <a:t> চিত্রগুলো দেখিয়ে সরল টিস্যুর প্রকারভেদের অংশটি শিক্ষার্থীদের নিরব পাঠের মাধ্যমে পড়তে বলা যেতে পারে (৩ মিনিট সময়) । এই অংশটির কোথাও কোন সমস্যা থাকলে প্রশ্ন উত্তরের মাধ্যমে তা উত্তরণ করা যেতে পারে ।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28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dirty="0" smtClean="0"/>
              <a:t>অ্যারেনকাইমা ,কোলেনকাইমা</a:t>
            </a:r>
            <a:r>
              <a:rPr lang="bn-BD" baseline="0" dirty="0" smtClean="0"/>
              <a:t> </a:t>
            </a:r>
            <a:r>
              <a:rPr lang="bn-BD" dirty="0" smtClean="0"/>
              <a:t>শিক্ষার্থীদের</a:t>
            </a:r>
            <a:r>
              <a:rPr lang="bn-BD" baseline="0" dirty="0" smtClean="0"/>
              <a:t> সহায়তায় শিক্ষক ব্যাখ্যা করবেন ।এরপর টিস্যুগুলোর  বৈশিষ্ট্যগুলো শিক্ষার্থীরা ব্ল্যাকবোর্ডে লিখবে । পরে শিক্ষক সহায়তা করবেন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9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dirty="0" smtClean="0"/>
              <a:t>এক্ষেত্রে</a:t>
            </a:r>
            <a:r>
              <a:rPr lang="bn-BD" baseline="0" dirty="0" smtClean="0"/>
              <a:t> শিক্ষার্থীদের পোস্টার পেপার ও সাইন পেন সরবরাহ করতে হবে । অংকন শেষে তিনটি সরল টিস্যুর পার্থক্য প্রত্যেক দলের দলনেতা কর্তৃক উপস্থাপন ।মোট্ সময়: ১২ মি 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128A1-ED1B-4A86-B6FD-2A67C6B158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8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01625" cmpd="tri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1400" y="609600"/>
            <a:ext cx="2133600" cy="9906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দৃষ্টি আকর্ষণ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593271" y="2118263"/>
            <a:ext cx="8077200" cy="391596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সম্মানিত শিক্ষকবৃন্দ  প্রতি স্লাইডের নিচে পাঠটি কিভাবে শ্রেণিকক্ষে উপস্থাপন করতে হবে তার প্রয়োজনীয় নির্দেশনা স্লাইডের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আকারে দেয়া আছে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পাঠটি উপস্থাপনের আগে পাঠ্যপুস্তকের সংশ্লিষ্ট পাঠের সাথে মিলিয়ে নিতে অনুরোধ করা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। </a:t>
            </a:r>
          </a:p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000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চেপে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উপস্থাপন শুরু করা যেতে পারে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পাশাপাশি আপনাদের নিজস্ব চিন্তা-চেতনা দ্বারা পাঠ উপস্থাপন </a:t>
            </a:r>
            <a:r>
              <a:rPr lang="bn-BD" sz="2800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আরও বেশ</a:t>
            </a:r>
            <a:r>
              <a:rPr lang="en-US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ফলপ্রসূ করতে পারবেন বলে আশা করছি </a:t>
            </a:r>
            <a:r>
              <a:rPr lang="bn-BD" sz="2800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54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mp.byui.edu/wellerg/Cell%20Types%20and%20Tissues%20Lab/Images/CeleryParenchym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2743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4" descr="scle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7000" y="2133600"/>
            <a:ext cx="2278353" cy="2971800"/>
          </a:xfrm>
          <a:prstGeom prst="rect">
            <a:avLst/>
          </a:prstGeom>
        </p:spPr>
      </p:pic>
      <p:pic>
        <p:nvPicPr>
          <p:cNvPr id="6147" name="Picture 3" descr="C:\Users\User\Desktop\c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136" y="2015664"/>
            <a:ext cx="2859666" cy="308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58737" y="838200"/>
            <a:ext cx="4956464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চিত্রগুলোর মধ্যে তুলনা কর  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828389"/>
            <a:ext cx="30480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সরল টিস্যু তিন প্রকার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5346412"/>
            <a:ext cx="195933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প্যারেনকাইমা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301" y="5346412"/>
            <a:ext cx="195933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কোলেনকাইমা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6508" y="5346412"/>
            <a:ext cx="195933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স্কেরেনকাইমা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1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429000" y="1200150"/>
            <a:ext cx="2286000" cy="5715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2859613"/>
            <a:ext cx="59843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BD" sz="4400" dirty="0">
                <a:latin typeface="NikoshBAN" pitchFamily="2" charset="0"/>
                <a:cs typeface="NikoshBAN" pitchFamily="2" charset="0"/>
              </a:rPr>
              <a:t>উদ্ভিদ টিস্যুর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প্রকারভেদ লিখ ? 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6400800" y="120015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সময় : ২মি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324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066059" y="1739611"/>
            <a:ext cx="4876800" cy="3733800"/>
            <a:chOff x="2057400" y="1600200"/>
            <a:chExt cx="4876800" cy="3733800"/>
          </a:xfrm>
        </p:grpSpPr>
        <p:pic>
          <p:nvPicPr>
            <p:cNvPr id="2" name="Picture 2" descr="http://emp.byui.edu/wellerg/Cell%20Types%20and%20Tissues%20Lab/Images/CeleryParenchymaP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1600200"/>
              <a:ext cx="4876800" cy="373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Oval 2"/>
            <p:cNvSpPr/>
            <p:nvPr/>
          </p:nvSpPr>
          <p:spPr>
            <a:xfrm>
              <a:off x="4038600" y="19812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3733800" y="34671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876800" y="28956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971800" y="25908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991100" y="3622964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791200" y="28194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52800" y="41148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495800" y="4495800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676900" y="3550228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410200" y="4409209"/>
              <a:ext cx="1143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84664" y="990600"/>
            <a:ext cx="55626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চিত্রে কী কী বৈশিষ্ট্য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দেখতে পারছ?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7827" y="246500"/>
            <a:ext cx="20574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প্যারেনকাইমা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Content Placeholder 13" descr="aeren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752600"/>
            <a:ext cx="4038600" cy="3581400"/>
          </a:xfrm>
          <a:prstGeom prst="rect">
            <a:avLst/>
          </a:prstGeom>
        </p:spPr>
      </p:pic>
      <p:pic>
        <p:nvPicPr>
          <p:cNvPr id="1027" name="Picture 3" descr="C:\Users\User\Desktop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33" y="1879022"/>
            <a:ext cx="3817967" cy="345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96933" y="5495743"/>
            <a:ext cx="2427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ক্লোরেনকাইমা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24500" y="5495743"/>
            <a:ext cx="2427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অ্যারেনকাইমা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1883" y="990599"/>
            <a:ext cx="596715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 ও খ নং চিত্রের কোষগুলো দেখতে কেমন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67046" y="5593040"/>
            <a:ext cx="643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07529" y="5597867"/>
            <a:ext cx="53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3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/>
      <p:bldP spid="21" grpId="0"/>
      <p:bldP spid="22" grpId="0" animBg="1"/>
      <p:bldP spid="22" grpId="1" animBg="1"/>
      <p:bldP spid="23" grpId="0"/>
      <p:bldP spid="23" grpId="1"/>
      <p:bldP spid="24" grpId="0"/>
      <p:bldP spid="2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087413"/>
            <a:ext cx="55626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চিত্রে কী কী বৈশিষ্ট্য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দেখতে পারছ?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240" y="246498"/>
            <a:ext cx="20574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কোলেনকাইমা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http://www2.mcdaniel.edu/Biology/botf99/tissimages/colle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0095" y="1833346"/>
            <a:ext cx="3600450" cy="359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99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scle1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2150" y="1676400"/>
            <a:ext cx="51054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369752"/>
            <a:ext cx="20574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স্ক্লেরেনকাইমা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1650" y="1091625"/>
            <a:ext cx="55626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চিত্রে কী কী বৈশিষ্ট্য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দেখতে পারছ?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3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67000" y="762000"/>
            <a:ext cx="28956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7000" y="91949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মি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8194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তিন ধরণের সরল টিস্যুর চিত্র অংকন কর 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09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981200" cy="85129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http://24.media.tumblr.com/tumblr_lgq7bhjbAf1qzg01ko1_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3999"/>
            <a:ext cx="41148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81200" y="4789577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১। চিত্রের বিন্যাসকে আমরা বলতে পারি -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5312797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কোষ 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0" y="5312797"/>
            <a:ext cx="1343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টিস্যু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0" y="5840113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স্নায়ু কোষ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6617" y="5836017"/>
            <a:ext cx="184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পেশী টিস্যু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6900" y="4928075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উদ্ভিদটিস্যুর প্রকারভেদ বল?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User\Desktop\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241" y="1294642"/>
            <a:ext cx="3390900" cy="34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71600" y="4928074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চিত্রের টিস্যুর উল্লেখযোগ্য বৈশিষ্ট্য বল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8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 build="allAtOnce"/>
      <p:bldP spid="7" grpId="0"/>
      <p:bldP spid="7" grpId="1"/>
      <p:bldP spid="8" grpId="0"/>
      <p:bldP spid="8" grpId="1"/>
      <p:bldP spid="4" grpId="0"/>
      <p:bldP spid="4" grpId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176467"/>
            <a:ext cx="2514600" cy="85129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164" y="3124200"/>
            <a:ext cx="76962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জবা ফুলের পাতার শিরা ,ফুলের বোটায়  যে ধরণের টিস্যু দেখতে পাওয়া যায় তার গঠন বৈশিষ্ট্য লিখ 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166" y="2256474"/>
            <a:ext cx="3048000" cy="304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ভাজক টিস্যু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স্থায়ী টিস্যু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প্যারেন কাইমা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কোলেনকাইমা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স্ক্লেরেনকাইমা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5941" y="1345794"/>
            <a:ext cx="360045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গুরুত্বপূর্ণ  শব্দসমূহ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Desktop\1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6" y="200891"/>
            <a:ext cx="8832273" cy="64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5000" y="2157846"/>
            <a:ext cx="5715000" cy="2514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ps.prenhall.com/wps/media/objects/1111/1137780/24_1_0_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381000"/>
            <a:ext cx="4114799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9690456">
            <a:off x="2939759" y="3450564"/>
            <a:ext cx="5943600" cy="1745148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bn-BD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 সবাইকে 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3200400"/>
            <a:ext cx="87630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BAN" pitchFamily="2" charset="0"/>
                <a:cs typeface="NikoshBAN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" y="4419600"/>
            <a:ext cx="87630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জনাব সামসুদ্দিন আহমেদ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তালুকদার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প্রভাষক, টিটিসি, কুমিল্লা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জনাব মো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খাদিজা ইয়াসমিন,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সহকার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অধ্যাপক, টিটিসি,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ঢাকা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জনাব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জি,এম রাকিবুল ইসলাম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, প্রভাষক, টিটিসি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, রংপুর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328" y="1793796"/>
            <a:ext cx="8763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99"/>
                </a:solidFill>
                <a:latin typeface="NikoshBAN" pitchFamily="2" charset="0"/>
                <a:cs typeface="NikoshBAN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609600"/>
            <a:ext cx="242022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12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7" y="1642630"/>
            <a:ext cx="3809999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36" y="1642630"/>
            <a:ext cx="38862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6681" y="3962400"/>
            <a:ext cx="2899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আফরোজা নাসরীন সুলতানা </a:t>
            </a:r>
          </a:p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      সহঃ শিক্ষক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রংপুর জিলা স্কুল, রংপুর ।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19200" y="3242830"/>
            <a:ext cx="24730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জীববিজ্ঞান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নবম শ্রেণি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য় অধ্যায়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47554" y="685800"/>
            <a:ext cx="3089564" cy="728230"/>
          </a:xfrm>
          <a:prstGeom prst="round2Diag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C:\Users\User\Desktop\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95" b="19883"/>
          <a:stretch/>
        </p:blipFill>
        <p:spPr bwMode="auto">
          <a:xfrm>
            <a:off x="6201640" y="2875328"/>
            <a:ext cx="1081137" cy="12394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54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24" y="1372661"/>
            <a:ext cx="2693193" cy="344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dn.xump.com/4D-Plant-Cell-Model-300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r="12122"/>
          <a:stretch/>
        </p:blipFill>
        <p:spPr bwMode="auto">
          <a:xfrm>
            <a:off x="1066800" y="1372661"/>
            <a:ext cx="3419042" cy="359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90571" y="4970317"/>
            <a:ext cx="571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5105400"/>
            <a:ext cx="571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খ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713061" y="1527139"/>
            <a:ext cx="2172502" cy="3290779"/>
            <a:chOff x="5713061" y="1527139"/>
            <a:chExt cx="2172502" cy="3290779"/>
          </a:xfrm>
        </p:grpSpPr>
        <p:grpSp>
          <p:nvGrpSpPr>
            <p:cNvPr id="2" name="Group 1"/>
            <p:cNvGrpSpPr/>
            <p:nvPr/>
          </p:nvGrpSpPr>
          <p:grpSpPr>
            <a:xfrm>
              <a:off x="5713061" y="1527139"/>
              <a:ext cx="2172502" cy="3290779"/>
              <a:chOff x="5729438" y="1680600"/>
              <a:chExt cx="2172502" cy="3290779"/>
            </a:xfrm>
          </p:grpSpPr>
          <p:pic>
            <p:nvPicPr>
              <p:cNvPr id="9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5781082" y="2272483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6476600" y="2272484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7166609" y="2265925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5781082" y="2951726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6483081" y="2951726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7198227" y="2904630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5761453" y="3582496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6454877" y="3551700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7176504" y="3551700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5747352" y="4267665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6444981" y="4237185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7134593" y="4236869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5781081" y="1702990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6483080" y="1696431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cdn.xump.com/4D-Plant-Cell-Model-300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0" r="12122"/>
              <a:stretch/>
            </p:blipFill>
            <p:spPr bwMode="auto">
              <a:xfrm rot="5400000">
                <a:off x="7176503" y="1662686"/>
                <a:ext cx="685800" cy="7216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5713061" y="1567442"/>
              <a:ext cx="2108869" cy="3250476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887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45468 0.004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6091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3164" y="28956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উদ্ভিদ টিস্যু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88643" y="587138"/>
            <a:ext cx="2659118" cy="950495"/>
            <a:chOff x="5943600" y="649705"/>
            <a:chExt cx="2659118" cy="95049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grpSpPr>
        <p:sp>
          <p:nvSpPr>
            <p:cNvPr id="3" name="Rectangle 2"/>
            <p:cNvSpPr/>
            <p:nvPr/>
          </p:nvSpPr>
          <p:spPr>
            <a:xfrm>
              <a:off x="5943600" y="649705"/>
              <a:ext cx="2659118" cy="9504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227449" y="866273"/>
              <a:ext cx="2091420" cy="517357"/>
            </a:xfrm>
            <a:prstGeom prst="rect">
              <a:avLst/>
            </a:prstGeom>
            <a:grp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bn-BD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শিখনফল </a:t>
              </a:r>
              <a:endPara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219299" y="2187714"/>
            <a:ext cx="4589718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--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99" y="3102114"/>
            <a:ext cx="6172101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উদ্ভিদ টিস্যু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99" y="4016514"/>
            <a:ext cx="6872203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2.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উদ্ভিদ টিস্যুর প্রকারভেদ করতে পারবে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8819" y="4930913"/>
            <a:ext cx="7350185" cy="64633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3.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সরল টিস্যু ব্যাখ্যা করতে পারবে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526469"/>
            <a:ext cx="3657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নিচের চিত্রে কী দেখছ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C:\Users\User\Desktop\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3962401" cy="345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7850" y="5403273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একগুচ্ছ কোষ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3608" y="526469"/>
            <a:ext cx="60960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চিত্রের কোষগুলো কী দেখতে একরকম 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C:\Users\User\Downloads\DEUuqEqLsg5kNuZyB1hVVqHM (1)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8" b="9532"/>
          <a:stretch/>
        </p:blipFill>
        <p:spPr bwMode="auto">
          <a:xfrm>
            <a:off x="355962" y="1676400"/>
            <a:ext cx="3930287" cy="384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rved Down Arrow 3"/>
          <p:cNvSpPr/>
          <p:nvPr/>
        </p:nvSpPr>
        <p:spPr>
          <a:xfrm>
            <a:off x="2348814" y="2514600"/>
            <a:ext cx="2479495" cy="609600"/>
          </a:xfrm>
          <a:prstGeom prst="curved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28108" y="526465"/>
            <a:ext cx="26670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উদ্ভিদ টিস্যু কী ?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709" y="5517921"/>
            <a:ext cx="8305799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একগুচ্ছ কোষ একই স্থান থেকে উৎপত্তি  হয়ে একই কাজ করে । সেই কোষগুচ্ছই টিস্যু ।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3" descr="C:\Users\User\Desktop\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80" y="2819400"/>
            <a:ext cx="857250" cy="7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8026" y="519663"/>
            <a:ext cx="7520347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চিত্রের কোষগুলোর উৎপত্তি কী একই স্থান হয়েছে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3608" y="526469"/>
            <a:ext cx="608734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এদের কী আমরা উদ্ভিদটিস্যু বলতে পারি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90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32951 -0.0988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6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6" grpId="0" animBg="1"/>
      <p:bldP spid="6" grpId="1" animBg="1"/>
      <p:bldP spid="4" grpId="0" animBg="1"/>
      <p:bldP spid="4" grpId="1" animBg="1"/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9" descr="apical_meriste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72" y="1343891"/>
            <a:ext cx="3151424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www.geek.com/wp-content/uploads/2014/10/42-266243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2447204"/>
            <a:ext cx="3117451" cy="260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verythingmaths.co.za/science/lifesciences/grade-10/04-plant-and-animal-tissues/images/9e45fce81de535ed3e1bac440e7958c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52"/>
          <a:stretch/>
        </p:blipFill>
        <p:spPr bwMode="auto">
          <a:xfrm>
            <a:off x="457200" y="1610591"/>
            <a:ext cx="2514600" cy="3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12331" y="457199"/>
            <a:ext cx="698867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ক ও খ চিত্রের মধ্যে কোনটিতে বিভাজন হচ্ছে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833" y="5314625"/>
            <a:ext cx="16695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ভাজক টিস্যু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2330" y="5363335"/>
            <a:ext cx="16002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স্থায়ী  টিস্যু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2331" y="457199"/>
            <a:ext cx="714219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যে টিস্যু  বিভাজনে সক্ষম সে টিস্যুকে কী টিস্যু বলে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7571" y="457198"/>
            <a:ext cx="714219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যে টিস্যু  বিভাজনে অক্ষম সে টিস্যুকে কী টিস্যু বলে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User\Desktop\n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73" y="1773382"/>
            <a:ext cx="262609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11769" y="5283664"/>
            <a:ext cx="500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4284" y="5312999"/>
            <a:ext cx="500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খ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9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7" grpId="0" animBg="1"/>
      <p:bldP spid="8" grpId="0" animBg="1"/>
      <p:bldP spid="8" grpId="1" animBg="1"/>
      <p:bldP spid="9" grpId="0" animBg="1"/>
      <p:bldP spid="9" grpId="1" animBg="1"/>
      <p:bldP spid="5" grpId="0"/>
      <p:bldP spid="5" grpId="1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issue images\6959590472_469fe35c22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28800"/>
            <a:ext cx="277367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everythingmaths.co.za/science/lifesciences/grade-10/04-plant-and-animal-tissues/images/9e45fce81de535ed3e1bac440e7958c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52"/>
          <a:stretch/>
        </p:blipFill>
        <p:spPr bwMode="auto">
          <a:xfrm>
            <a:off x="1295400" y="1381991"/>
            <a:ext cx="3048000" cy="389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3001" y="609600"/>
            <a:ext cx="565603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চিত্রে কত ধরণের স্থায়ী টিস্যু দেখতে পাচ্ছ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6400" y="5323357"/>
            <a:ext cx="1525999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সরল টিস্যু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5277636"/>
            <a:ext cx="15240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জটিল টিস্যু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1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708</Words>
  <Application>Microsoft Office PowerPoint</Application>
  <PresentationFormat>On-screen Show (4:3)</PresentationFormat>
  <Paragraphs>105</Paragraphs>
  <Slides>20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94</cp:revision>
  <dcterms:created xsi:type="dcterms:W3CDTF">2006-08-16T00:00:00Z</dcterms:created>
  <dcterms:modified xsi:type="dcterms:W3CDTF">2016-08-10T05:47:42Z</dcterms:modified>
</cp:coreProperties>
</file>